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4"/>
  </p:sldMasterIdLst>
  <p:sldIdLst>
    <p:sldId id="256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A2732B7-8914-994A-8CF0-A608DC66CCA5}" v="11" dt="2025-03-04T19:08:43.38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492"/>
    <p:restoredTop sz="94630"/>
  </p:normalViewPr>
  <p:slideViewPr>
    <p:cSldViewPr snapToGrid="0">
      <p:cViewPr varScale="1">
        <p:scale>
          <a:sx n="150" d="100"/>
          <a:sy n="150" d="100"/>
        </p:scale>
        <p:origin x="2040" y="12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10" Type="http://schemas.microsoft.com/office/2015/10/relationships/revisionInfo" Target="revisionInfo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92E2E6-296F-7847-9A42-0F763713A908}" type="datetimeFigureOut">
              <a:rPr lang="en-US" smtClean="0"/>
              <a:t>3/11/2025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CA45F-D61B-6044-96F3-2830A17A56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25512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92E2E6-296F-7847-9A42-0F763713A908}" type="datetimeFigureOut">
              <a:rPr lang="en-US" smtClean="0"/>
              <a:t>3/11/2025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CA45F-D61B-6044-96F3-2830A17A56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25411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92E2E6-296F-7847-9A42-0F763713A908}" type="datetimeFigureOut">
              <a:rPr lang="en-US" smtClean="0"/>
              <a:t>3/11/2025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CA45F-D61B-6044-96F3-2830A17A56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12861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92E2E6-296F-7847-9A42-0F763713A908}" type="datetimeFigureOut">
              <a:rPr lang="en-US" smtClean="0"/>
              <a:t>3/11/2025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CA45F-D61B-6044-96F3-2830A17A56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09405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92E2E6-296F-7847-9A42-0F763713A908}" type="datetimeFigureOut">
              <a:rPr lang="en-US" smtClean="0"/>
              <a:t>3/11/2025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CA45F-D61B-6044-96F3-2830A17A56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80233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92E2E6-296F-7847-9A42-0F763713A908}" type="datetimeFigureOut">
              <a:rPr lang="en-US" smtClean="0"/>
              <a:t>3/11/2025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CA45F-D61B-6044-96F3-2830A17A56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65230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92E2E6-296F-7847-9A42-0F763713A908}" type="datetimeFigureOut">
              <a:rPr lang="en-US" smtClean="0"/>
              <a:t>3/11/2025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CA45F-D61B-6044-96F3-2830A17A56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65960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92E2E6-296F-7847-9A42-0F763713A908}" type="datetimeFigureOut">
              <a:rPr lang="en-US" smtClean="0"/>
              <a:t>3/11/2025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CA45F-D61B-6044-96F3-2830A17A56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71300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92E2E6-296F-7847-9A42-0F763713A908}" type="datetimeFigureOut">
              <a:rPr lang="en-US" smtClean="0"/>
              <a:t>3/11/2025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CA45F-D61B-6044-96F3-2830A17A56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83354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92E2E6-296F-7847-9A42-0F763713A908}" type="datetimeFigureOut">
              <a:rPr lang="en-US" smtClean="0"/>
              <a:t>3/11/2025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CA45F-D61B-6044-96F3-2830A17A56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1649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92E2E6-296F-7847-9A42-0F763713A908}" type="datetimeFigureOut">
              <a:rPr lang="en-US" smtClean="0"/>
              <a:t>3/11/2025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CA45F-D61B-6044-96F3-2830A17A56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66692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792E2E6-296F-7847-9A42-0F763713A908}" type="datetimeFigureOut">
              <a:rPr lang="en-US" smtClean="0"/>
              <a:t>3/11/2025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7CA45F-D61B-6044-96F3-2830A17A56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73103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certificate of camp completion&#10;&#10;AI-generated content may be incorrect.">
            <a:extLst>
              <a:ext uri="{FF2B5EF4-FFF2-40B4-BE49-F238E27FC236}">
                <a16:creationId xmlns:a16="http://schemas.microsoft.com/office/drawing/2014/main" id="{77A0D35B-EB56-0894-146A-086B5599CA8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70"/>
            <a:ext cx="9143999" cy="685723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009E6236-C760-B940-3612-DA14179E6170}"/>
              </a:ext>
            </a:extLst>
          </p:cNvPr>
          <p:cNvSpPr txBox="1"/>
          <p:nvPr/>
        </p:nvSpPr>
        <p:spPr>
          <a:xfrm>
            <a:off x="1366283" y="3273124"/>
            <a:ext cx="4221125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300" b="1" dirty="0">
                <a:latin typeface="Arial" panose="020B0604020202020204" pitchFamily="34" charset="0"/>
                <a:cs typeface="Arial" panose="020B0604020202020204" pitchFamily="34" charset="0"/>
              </a:rPr>
              <a:t>Student Name Here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48E929B-5A89-3844-6367-A42C01536A56}"/>
              </a:ext>
            </a:extLst>
          </p:cNvPr>
          <p:cNvSpPr txBox="1"/>
          <p:nvPr/>
        </p:nvSpPr>
        <p:spPr>
          <a:xfrm>
            <a:off x="813390" y="3873288"/>
            <a:ext cx="532691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i="1" dirty="0">
                <a:latin typeface="Arial" panose="020B0604020202020204" pitchFamily="34" charset="0"/>
                <a:cs typeface="Arial" panose="020B0604020202020204" pitchFamily="34" charset="0"/>
              </a:rPr>
              <a:t>Camp Name Here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F4CD6AA-DB38-3D5E-3AD7-40EF02B9C8CE}"/>
              </a:ext>
            </a:extLst>
          </p:cNvPr>
          <p:cNvSpPr txBox="1"/>
          <p:nvPr/>
        </p:nvSpPr>
        <p:spPr>
          <a:xfrm>
            <a:off x="696430" y="4422269"/>
            <a:ext cx="556083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Awarded this XX day of Month, Year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7A75CD7-4DB9-642C-20A6-C5F5D08B723F}"/>
              </a:ext>
            </a:extLst>
          </p:cNvPr>
          <p:cNvSpPr txBox="1"/>
          <p:nvPr/>
        </p:nvSpPr>
        <p:spPr>
          <a:xfrm>
            <a:off x="5975495" y="3837494"/>
            <a:ext cx="219030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i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School </a:t>
            </a:r>
          </a:p>
          <a:p>
            <a:pPr algn="ctr"/>
            <a:r>
              <a:rPr lang="en-US" sz="2400" i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Logo</a:t>
            </a:r>
          </a:p>
          <a:p>
            <a:pPr algn="ctr"/>
            <a:r>
              <a:rPr lang="en-US" sz="2400" i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Here</a:t>
            </a:r>
          </a:p>
          <a:p>
            <a:pPr algn="ctr"/>
            <a:endParaRPr lang="en-US" sz="2400" i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2910183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C50ECABBAE3BD4CA192E984C18AC7D1" ma:contentTypeVersion="20" ma:contentTypeDescription="Create a new document." ma:contentTypeScope="" ma:versionID="3b9cdb1872f6896ec5ad74aedca12c0c">
  <xsd:schema xmlns:xsd="http://www.w3.org/2001/XMLSchema" xmlns:xs="http://www.w3.org/2001/XMLSchema" xmlns:p="http://schemas.microsoft.com/office/2006/metadata/properties" xmlns:ns2="e1f25397-f3b4-4ad3-aa8c-c6e869888f39" xmlns:ns3="f8a02fbc-abc7-4ec4-bda9-c73f1ebbe4b6" targetNamespace="http://schemas.microsoft.com/office/2006/metadata/properties" ma:root="true" ma:fieldsID="09bddfe56eaa670a4c3eb4b93ced41a0" ns2:_="" ns3:_="">
    <xsd:import namespace="e1f25397-f3b4-4ad3-aa8c-c6e869888f39"/>
    <xsd:import namespace="f8a02fbc-abc7-4ec4-bda9-c73f1ebbe4b6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Location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3:TaxCatchAll" minOccurs="0"/>
                <xsd:element ref="ns2:lcf76f155ced4ddcb4097134ff3c332f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1f25397-f3b4-4ad3-aa8c-c6e869888f3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3" nillable="true" ma:displayName="Location" ma:internalName="MediaServiceLocation" ma:readOnly="true">
      <xsd:simpleType>
        <xsd:restriction base="dms:Text"/>
      </xsd:simpleType>
    </xsd:element>
    <xsd:element name="MediaServiceAutoKeyPoints" ma:index="14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5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3" nillable="true" ma:taxonomy="true" ma:internalName="lcf76f155ced4ddcb4097134ff3c332f" ma:taxonomyFieldName="MediaServiceImageTags" ma:displayName="Image Tags" ma:readOnly="false" ma:fieldId="{5cf76f15-5ced-4ddc-b409-7134ff3c332f}" ma:taxonomyMulti="true" ma:sspId="21f2209e-7e11-4666-a08b-f62a90c7ab3f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8a02fbc-abc7-4ec4-bda9-c73f1ebbe4b6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1" nillable="true" ma:displayName="Taxonomy Catch All Column" ma:hidden="true" ma:list="{86f257b8-4dd8-43db-b483-75854acb0d5d}" ma:internalName="TaxCatchAll" ma:showField="CatchAllData" ma:web="f8a02fbc-abc7-4ec4-bda9-c73f1ebbe4b6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e1f25397-f3b4-4ad3-aa8c-c6e869888f39">
      <Terms xmlns="http://schemas.microsoft.com/office/infopath/2007/PartnerControls"/>
    </lcf76f155ced4ddcb4097134ff3c332f>
    <TaxCatchAll xmlns="f8a02fbc-abc7-4ec4-bda9-c73f1ebbe4b6"/>
  </documentManagement>
</p:properties>
</file>

<file path=customXml/itemProps1.xml><?xml version="1.0" encoding="utf-8"?>
<ds:datastoreItem xmlns:ds="http://schemas.openxmlformats.org/officeDocument/2006/customXml" ds:itemID="{0939AA80-4E3C-41E8-9A58-BE5A6ED2B28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e1f25397-f3b4-4ad3-aa8c-c6e869888f39"/>
    <ds:schemaRef ds:uri="f8a02fbc-abc7-4ec4-bda9-c73f1ebbe4b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4D6D1279-73BC-402E-BE35-E1503F562B88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904D24E0-CDE0-42AB-866C-9B162B495985}">
  <ds:schemaRefs>
    <ds:schemaRef ds:uri="http://purl.org/dc/terms/"/>
    <ds:schemaRef ds:uri="http://schemas.microsoft.com/office/2006/metadata/properties"/>
    <ds:schemaRef ds:uri="http://purl.org/dc/elements/1.1/"/>
    <ds:schemaRef ds:uri="http://schemas.openxmlformats.org/package/2006/metadata/core-properties"/>
    <ds:schemaRef ds:uri="http://purl.org/dc/dcmitype/"/>
    <ds:schemaRef ds:uri="http://schemas.microsoft.com/office/2006/documentManagement/types"/>
    <ds:schemaRef ds:uri="e1f25397-f3b4-4ad3-aa8c-c6e869888f39"/>
    <ds:schemaRef ds:uri="f8a02fbc-abc7-4ec4-bda9-c73f1ebbe4b6"/>
    <ds:schemaRef ds:uri="http://schemas.microsoft.com/office/infopath/2007/PartnerControl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88</TotalTime>
  <Words>17</Words>
  <Application>Microsoft Office PowerPoint</Application>
  <PresentationFormat>On-screen Show (4:3)</PresentationFormat>
  <Paragraphs>6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Will Pfeifer</dc:creator>
  <cp:lastModifiedBy>Dana Brown</cp:lastModifiedBy>
  <cp:revision>2</cp:revision>
  <dcterms:created xsi:type="dcterms:W3CDTF">2025-02-24T20:47:10Z</dcterms:created>
  <dcterms:modified xsi:type="dcterms:W3CDTF">2025-03-11T20:20:28Z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0x0101006C50ECABBAE3BD4CA192E984C18AC7D1</vt:lpwstr>
  </property>
</Properties>
</file>